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9" r:id="rId4"/>
    <p:sldId id="260" r:id="rId5"/>
    <p:sldId id="256" r:id="rId6"/>
    <p:sldId id="263" r:id="rId7"/>
    <p:sldId id="264" r:id="rId8"/>
    <p:sldId id="265" r:id="rId9"/>
    <p:sldId id="261" r:id="rId10"/>
    <p:sldId id="262" r:id="rId11"/>
    <p:sldId id="25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F9"/>
    <a:srgbClr val="E73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128" autoAdjust="0"/>
  </p:normalViewPr>
  <p:slideViewPr>
    <p:cSldViewPr snapToGrid="0">
      <p:cViewPr varScale="1">
        <p:scale>
          <a:sx n="68" d="100"/>
          <a:sy n="68" d="100"/>
        </p:scale>
        <p:origin x="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ADF60-D194-427A-8998-DA5220B88D9E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B8886-73A9-41A8-822A-83695B334A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65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8886-73A9-41A8-822A-83695B334AD6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53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24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885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21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65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88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478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5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95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380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199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2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0B22-22D8-4B01-8E9D-B123ADCFE34C}" type="datetimeFigureOut">
              <a:rPr lang="vi-VN" smtClean="0"/>
              <a:t>08/04/2017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51BB-60C5-4795-9D3E-C7E88B2222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51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ac%20toi\Em%20yeu%20truong%20em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vi.wikipedia.org/wiki/1930" TargetMode="External"/><Relationship Id="rId7" Type="http://schemas.openxmlformats.org/officeDocument/2006/relationships/hyperlink" Target="https://vi.wikipedia.org/wiki/Chi%E1%BA%BFc_g%E1%BA%ADy_Tr%C6%B0%E1%BB%9Dng_S%C6%A1n" TargetMode="External"/><Relationship Id="rId2" Type="http://schemas.openxmlformats.org/officeDocument/2006/relationships/hyperlink" Target="https://vi.wikipedia.org/wiki/12_th%C3%A1ng_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i.wikipedia.org/wiki/H%E1%BA%A3i_D%C6%B0%C6%A1ng" TargetMode="External"/><Relationship Id="rId5" Type="http://schemas.openxmlformats.org/officeDocument/2006/relationships/hyperlink" Target="https://vi.wikipedia.org/wiki/H%E1%BA%A3i_H%C6%B0ng" TargetMode="External"/><Relationship Id="rId10" Type="http://schemas.openxmlformats.org/officeDocument/2006/relationships/image" Target="../media/image8.gif"/><Relationship Id="rId4" Type="http://schemas.openxmlformats.org/officeDocument/2006/relationships/hyperlink" Target="https://vi.wikipedia.org/wiki/B%C3%ACnh_Giang" TargetMode="Externa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9" y="-600381"/>
            <a:ext cx="12121245" cy="73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189956" y="928650"/>
            <a:ext cx="7924800" cy="245117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3540"/>
              </a:avLst>
            </a:prstTxWarp>
          </a:bodyPr>
          <a:lstStyle/>
          <a:p>
            <a:pPr algn="ctr"/>
            <a:r>
              <a:rPr lang="vi-VN" sz="5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latin typeface="+mj-lt"/>
                <a:cs typeface="Times New Roman" panose="02020603050405020304" pitchFamily="18" charset="0"/>
              </a:rPr>
              <a:t>Chào mừng thầy cô giáo về dự giờ thăm l</a:t>
            </a:r>
            <a:r>
              <a:rPr lang="vi-VN" sz="48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latin typeface="+mj-lt"/>
                <a:cs typeface="Times New Roman" panose="02020603050405020304" pitchFamily="18" charset="0"/>
              </a:rPr>
              <a:t>ớp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3429000" y="2526151"/>
            <a:ext cx="51054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MÔN ÂM NHẠC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LỚP 1</a:t>
            </a:r>
            <a:endParaRPr lang="vi-VN" sz="3600" b="1" kern="10" dirty="0">
              <a:ln w="9525">
                <a:round/>
                <a:headEnd/>
                <a:tailEnd/>
              </a:ln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13" descr="Bauern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91" y="5366268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vogel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46" flipH="1">
            <a:off x="136345" y="-965907"/>
            <a:ext cx="2667000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0" y="-533087"/>
            <a:ext cx="12304712" cy="7717557"/>
            <a:chOff x="0" y="0"/>
            <a:chExt cx="5760" cy="4358"/>
          </a:xfrm>
        </p:grpSpPr>
        <p:pic>
          <p:nvPicPr>
            <p:cNvPr id="11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1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43" y="-609540"/>
            <a:ext cx="2502752" cy="11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30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0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75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14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E739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9485" y="1238142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Ông sinh ngày </a:t>
            </a:r>
            <a:r>
              <a:rPr lang="vi-VN" sz="2800" dirty="0">
                <a:solidFill>
                  <a:srgbClr val="C00000"/>
                </a:solidFill>
                <a:hlinkClick r:id="rId2" tooltip="12 tháng 1"/>
              </a:rPr>
              <a:t>12 tháng 1</a:t>
            </a:r>
            <a:r>
              <a:rPr lang="vi-VN" sz="2800" dirty="0">
                <a:solidFill>
                  <a:srgbClr val="C00000"/>
                </a:solidFill>
              </a:rPr>
              <a:t> năm </a:t>
            </a:r>
            <a:r>
              <a:rPr lang="vi-VN" sz="2800" dirty="0">
                <a:solidFill>
                  <a:srgbClr val="C00000"/>
                </a:solidFill>
                <a:hlinkClick r:id="rId3" tooltip="1930"/>
              </a:rPr>
              <a:t>1930</a:t>
            </a:r>
            <a:r>
              <a:rPr lang="vi-VN" sz="2800" dirty="0">
                <a:solidFill>
                  <a:srgbClr val="C00000"/>
                </a:solidFill>
              </a:rPr>
              <a:t>, quê ở thôn Lương Ngọc, xã Thúc Kháng, huyện </a:t>
            </a:r>
            <a:r>
              <a:rPr lang="vi-VN" sz="2800" dirty="0">
                <a:solidFill>
                  <a:srgbClr val="C00000"/>
                </a:solidFill>
                <a:hlinkClick r:id="rId4" tooltip="Bình Giang"/>
              </a:rPr>
              <a:t>Bình Giang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dirty="0">
                <a:solidFill>
                  <a:srgbClr val="C00000"/>
                </a:solidFill>
                <a:hlinkClick r:id="rId5" tooltip="Hải Hưng"/>
              </a:rPr>
              <a:t>Hải Hưng</a:t>
            </a:r>
            <a:r>
              <a:rPr lang="vi-VN" sz="2800" dirty="0">
                <a:solidFill>
                  <a:srgbClr val="C00000"/>
                </a:solidFill>
              </a:rPr>
              <a:t> (nay là </a:t>
            </a:r>
            <a:r>
              <a:rPr lang="vi-VN" sz="2800" dirty="0">
                <a:solidFill>
                  <a:srgbClr val="C00000"/>
                </a:solidFill>
                <a:hlinkClick r:id="rId6" tooltip="Hải Dương"/>
              </a:rPr>
              <a:t>Hải Dương</a:t>
            </a:r>
            <a:r>
              <a:rPr lang="vi-VN" sz="2800" dirty="0">
                <a:solidFill>
                  <a:srgbClr val="C00000"/>
                </a:solidFill>
              </a:rPr>
              <a:t>).</a:t>
            </a:r>
          </a:p>
          <a:p>
            <a:r>
              <a:rPr lang="vi-VN" sz="2800" i="1" dirty="0" smtClean="0">
                <a:solidFill>
                  <a:srgbClr val="C00000"/>
                </a:solidFill>
              </a:rPr>
              <a:t>Tác phẩm tiêu biểu Bài </a:t>
            </a:r>
            <a:r>
              <a:rPr lang="vi-VN" sz="2800" i="1" dirty="0">
                <a:solidFill>
                  <a:srgbClr val="C00000"/>
                </a:solidFill>
              </a:rPr>
              <a:t>ca người thợ rừng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i="1" dirty="0">
                <a:solidFill>
                  <a:srgbClr val="C00000"/>
                </a:solidFill>
              </a:rPr>
              <a:t>Bài ca người thợ mỏ</a:t>
            </a:r>
            <a:r>
              <a:rPr lang="vi-VN" sz="2800" dirty="0">
                <a:solidFill>
                  <a:srgbClr val="C00000"/>
                </a:solidFill>
              </a:rPr>
              <a:t>, hợp xướng </a:t>
            </a:r>
            <a:r>
              <a:rPr lang="vi-VN" sz="2800" i="1" dirty="0">
                <a:solidFill>
                  <a:srgbClr val="C00000"/>
                </a:solidFill>
              </a:rPr>
              <a:t>Miền Nam anh dũng và bất khuất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i="1" dirty="0">
                <a:solidFill>
                  <a:srgbClr val="C00000"/>
                </a:solidFill>
              </a:rPr>
              <a:t>Bám biển quê hương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i="1" dirty="0">
                <a:solidFill>
                  <a:srgbClr val="C00000"/>
                </a:solidFill>
              </a:rPr>
              <a:t>Yêu biết mấy những con đường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i="1" dirty="0">
                <a:solidFill>
                  <a:srgbClr val="C00000"/>
                </a:solidFill>
                <a:hlinkClick r:id="rId7" tooltip="Chiếc gậy Trường Sơn"/>
              </a:rPr>
              <a:t>Chiếc gậy Trường Sơn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i="1" dirty="0">
                <a:solidFill>
                  <a:srgbClr val="C00000"/>
                </a:solidFill>
              </a:rPr>
              <a:t>Gảy đàn lên hỡi người bạn Mỹ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i="1" dirty="0">
                <a:solidFill>
                  <a:srgbClr val="C00000"/>
                </a:solidFill>
              </a:rPr>
              <a:t>Từ làng Sen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i="1" dirty="0">
                <a:solidFill>
                  <a:srgbClr val="C00000"/>
                </a:solidFill>
              </a:rPr>
              <a:t>Đêm trên Cha Lo</a:t>
            </a:r>
            <a:r>
              <a:rPr lang="vi-VN" sz="2800" dirty="0">
                <a:solidFill>
                  <a:srgbClr val="C00000"/>
                </a:solidFill>
              </a:rPr>
              <a:t>, </a:t>
            </a:r>
            <a:r>
              <a:rPr lang="vi-VN" sz="2800" i="1" dirty="0">
                <a:solidFill>
                  <a:srgbClr val="C00000"/>
                </a:solidFill>
              </a:rPr>
              <a:t>Từ một ngã tư đường phố</a:t>
            </a:r>
            <a:r>
              <a:rPr lang="vi-VN" sz="28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18" y="1"/>
            <a:ext cx="4701310" cy="6369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485" y="172154"/>
            <a:ext cx="7268705" cy="5847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GIỚI THIỆU TÁC PHẨM - TÁC GIẢ</a:t>
            </a:r>
            <a:endParaRPr lang="vi-VN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Picture 8" descr="flower[1][1][1]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6501121"/>
            <a:ext cx="12052515" cy="2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02" y="4859192"/>
            <a:ext cx="1259632" cy="18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77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2" y="0"/>
            <a:ext cx="53848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84" y="3810000"/>
            <a:ext cx="7137401" cy="2866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71" y="0"/>
            <a:ext cx="5123541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113" y="4273790"/>
            <a:ext cx="1729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Ngày đầu tới lớp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624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rgbClr val="E739C2"/>
            </a:gs>
            <a:gs pos="99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316" y="701532"/>
            <a:ext cx="9708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3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fr-FR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3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</a:t>
            </a:r>
            <a:r>
              <a:rPr lang="vi-VN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fr-FR" sz="32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endParaRPr lang="fr-FR" sz="3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</a:t>
            </a:r>
            <a:r>
              <a:rPr lang="fr-FR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fr-FR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endParaRPr lang="fr-FR" sz="32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fr-F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</a:t>
            </a:r>
            <a:r>
              <a:rPr lang="vi-VN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fr-F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endParaRPr lang="vi-VN" sz="36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ung  tăng. Vui tươi như con</a:t>
            </a:r>
          </a:p>
          <a:p>
            <a:pPr algn="just">
              <a:spcAft>
                <a:spcPts val="0"/>
              </a:spcAft>
            </a:pPr>
            <a:r>
              <a:rPr lang="en-US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vi-VN" sz="36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Biết vâng lời học hành rất chăm. Mẹ cũng yêu và cô cũng yêu. Chúng em là học sinh lớp 1. </a:t>
            </a:r>
            <a:r>
              <a:rPr lang="vi-VN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trường luôn học tốt sang năm học lên lớp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9061" y="0"/>
            <a:ext cx="356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endParaRPr lang="vi-VN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25" y="523220"/>
            <a:ext cx="2502752" cy="110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6957" l="8676" r="90868">
                        <a14:foregroundMark x1="43379" y1="40000" x2="51598" y2="41739"/>
                        <a14:foregroundMark x1="31050" y1="14783" x2="42009" y2="6087"/>
                        <a14:foregroundMark x1="72146" y1="49565" x2="75799" y2="53043"/>
                        <a14:foregroundMark x1="66210" y1="51304" x2="71689" y2="4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385" y="5122907"/>
            <a:ext cx="4837386" cy="19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6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DC3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943" y="724304"/>
            <a:ext cx="10766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fr-FR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</a:t>
            </a:r>
            <a:r>
              <a:rPr lang="vi-VN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endParaRPr lang="fr-FR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40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</a:t>
            </a:r>
            <a:r>
              <a:rPr lang="fr-FR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fr-FR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</a:t>
            </a:r>
            <a:r>
              <a:rPr lang="vi-VN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vi-VN" sz="32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3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x                         x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rên</a:t>
            </a:r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ung  tăng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x                                      x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Vui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 như 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3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x                    x                     x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Biết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vâng lời học hành rất chăm. </a:t>
            </a:r>
            <a:endParaRPr lang="vi-VN" sz="3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x                       x             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Mẹ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 yêu và cô cũng yêu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x                         x</a:t>
            </a:r>
            <a:endParaRPr lang="fr-FR" sz="320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vi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89" y="5776686"/>
            <a:ext cx="3497943" cy="1182914"/>
          </a:xfrm>
          <a:prstGeom prst="rect">
            <a:avLst/>
          </a:prstGeom>
        </p:spPr>
      </p:pic>
      <p:pic>
        <p:nvPicPr>
          <p:cNvPr id="9" name="Picture 8" descr="C:\Users\Administrator\Desktop\131211tranh-ve-hai-chu-chim-tren-canh-da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13" y="-97379"/>
            <a:ext cx="2951820" cy="219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3" y="55237"/>
            <a:ext cx="2124371" cy="1338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1" y="-9703"/>
            <a:ext cx="602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Hát kết hợp vỗ đệm theo nhịp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846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E739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87" y="0"/>
            <a:ext cx="3105932" cy="735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76" y="4159771"/>
            <a:ext cx="3816424" cy="2471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611" y="691080"/>
            <a:ext cx="10766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fr-FR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</a:t>
            </a:r>
            <a:r>
              <a:rPr lang="vi-VN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fr-FR" sz="40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endParaRPr lang="fr-FR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40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</a:t>
            </a:r>
            <a:r>
              <a:rPr lang="vi-VN" sz="40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fr-FR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fr-FR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</a:t>
            </a:r>
            <a:r>
              <a:rPr lang="vi-VN" sz="32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vi-VN" sz="32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3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             x           x           x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fr-FR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rên</a:t>
            </a:r>
            <a:r>
              <a:rPr lang="fr-FR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ung  tăng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x                   x                x                x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Vui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 như 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3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x     x             x            x            x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Biết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vâng lời học hành rất chăm. </a:t>
            </a:r>
            <a:endParaRPr lang="vi-VN" sz="3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            x           x             x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Mẹ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 yêu và cô cũng yêu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</a:p>
          <a:p>
            <a:pPr>
              <a:spcAft>
                <a:spcPts val="0"/>
              </a:spcAft>
            </a:pPr>
            <a:r>
              <a:rPr lang="vi-VN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vi-V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             x        x             x</a:t>
            </a:r>
            <a:endParaRPr lang="fr-FR" sz="3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vi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4861" y="44749"/>
            <a:ext cx="602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Hát kết hợp vỗ đệm theo phách 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569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200"/>
            </a:gs>
            <a:gs pos="5000">
              <a:srgbClr val="FF0000"/>
            </a:gs>
            <a:gs pos="17500">
              <a:srgbClr val="BA0066"/>
            </a:gs>
            <a:gs pos="35001">
              <a:srgbClr val="66008F"/>
            </a:gs>
            <a:gs pos="50000">
              <a:srgbClr val="FDC3F9"/>
            </a:gs>
            <a:gs pos="64999">
              <a:srgbClr val="92D050"/>
            </a:gs>
            <a:gs pos="82500">
              <a:srgbClr val="BA0066"/>
            </a:gs>
            <a:gs pos="95000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1899" y="5237835"/>
            <a:ext cx="2133600" cy="476250"/>
          </a:xfrm>
        </p:spPr>
        <p:txBody>
          <a:bodyPr/>
          <a:lstStyle/>
          <a:p>
            <a:pPr>
              <a:defRPr/>
            </a:pPr>
            <a:fld id="{4599A275-512D-4B49-9A1A-9EE8D961E0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973491" y="1459163"/>
            <a:ext cx="6657895" cy="358920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.VnAvant" pitchFamily="34" charset="0"/>
            </a:endParaRPr>
          </a:p>
        </p:txBody>
      </p:sp>
      <p:pic>
        <p:nvPicPr>
          <p:cNvPr id="5" name="Picture 6" descr="bunnies_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9" y="3815436"/>
            <a:ext cx="27574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084342" y="-20066"/>
            <a:ext cx="6704994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ĐỘNGTHEO NHẠC</a:t>
            </a:r>
            <a:endParaRPr lang="vi-VN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usic"/>
          <p:cNvSpPr>
            <a:spLocks noEditPoints="1" noChangeArrowheads="1"/>
          </p:cNvSpPr>
          <p:nvPr/>
        </p:nvSpPr>
        <p:spPr bwMode="auto">
          <a:xfrm rot="20278572">
            <a:off x="10892787" y="5530367"/>
            <a:ext cx="818463" cy="525691"/>
          </a:xfrm>
          <a:custGeom>
            <a:avLst/>
            <a:gdLst>
              <a:gd name="T0" fmla="*/ 17933451 w 21600"/>
              <a:gd name="T1" fmla="*/ 57256 h 21600"/>
              <a:gd name="T2" fmla="*/ 17984668 w 21600"/>
              <a:gd name="T3" fmla="*/ 12320764 h 21600"/>
              <a:gd name="T4" fmla="*/ 52890512 w 21600"/>
              <a:gd name="T5" fmla="*/ 12521142 h 21600"/>
              <a:gd name="T6" fmla="*/ 17933451 w 21600"/>
              <a:gd name="T7" fmla="*/ 57256 h 21600"/>
              <a:gd name="T8" fmla="*/ 5268806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412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vi-VN"/>
          </a:p>
        </p:txBody>
      </p:sp>
      <p:sp>
        <p:nvSpPr>
          <p:cNvPr id="8" name="AutoShape 9"/>
          <p:cNvSpPr>
            <a:spLocks noEditPoints="1" noChangeArrowheads="1"/>
          </p:cNvSpPr>
          <p:nvPr/>
        </p:nvSpPr>
        <p:spPr bwMode="auto">
          <a:xfrm rot="1215287">
            <a:off x="859309" y="1182857"/>
            <a:ext cx="788988" cy="803275"/>
          </a:xfrm>
          <a:custGeom>
            <a:avLst/>
            <a:gdLst>
              <a:gd name="T0" fmla="*/ 9809312 w 21600"/>
              <a:gd name="T1" fmla="*/ 63630 h 21600"/>
              <a:gd name="T2" fmla="*/ 9837329 w 21600"/>
              <a:gd name="T3" fmla="*/ 13691674 h 21600"/>
              <a:gd name="T4" fmla="*/ 28930291 w 21600"/>
              <a:gd name="T5" fmla="*/ 13914322 h 21600"/>
              <a:gd name="T6" fmla="*/ 9809312 w 21600"/>
              <a:gd name="T7" fmla="*/ 63630 h 21600"/>
              <a:gd name="T8" fmla="*/ 2881954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vi-VN"/>
          </a:p>
        </p:txBody>
      </p:sp>
      <p:sp>
        <p:nvSpPr>
          <p:cNvPr id="9" name="AutoShape 10"/>
          <p:cNvSpPr>
            <a:spLocks noEditPoints="1" noChangeArrowheads="1"/>
          </p:cNvSpPr>
          <p:nvPr/>
        </p:nvSpPr>
        <p:spPr bwMode="auto">
          <a:xfrm rot="20176177">
            <a:off x="3161041" y="5091785"/>
            <a:ext cx="884238" cy="768350"/>
          </a:xfrm>
          <a:custGeom>
            <a:avLst/>
            <a:gdLst>
              <a:gd name="T0" fmla="*/ 12320710 w 21600"/>
              <a:gd name="T1" fmla="*/ 58195 h 21600"/>
              <a:gd name="T2" fmla="*/ 12355916 w 21600"/>
              <a:gd name="T3" fmla="*/ 12526951 h 21600"/>
              <a:gd name="T4" fmla="*/ 36337106 w 21600"/>
              <a:gd name="T5" fmla="*/ 12730670 h 21600"/>
              <a:gd name="T6" fmla="*/ 12320710 w 21600"/>
              <a:gd name="T7" fmla="*/ 58195 h 21600"/>
              <a:gd name="T8" fmla="*/ 36198002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vi-VN"/>
          </a:p>
        </p:txBody>
      </p:sp>
      <p:pic>
        <p:nvPicPr>
          <p:cNvPr id="1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48" y="6223824"/>
            <a:ext cx="88590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46" y="1784364"/>
            <a:ext cx="4930190" cy="295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98" y="256730"/>
            <a:ext cx="1458678" cy="14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300"/>
                            </p:stCondLst>
                            <p:childTnLst>
                              <p:par>
                                <p:cTn id="51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6" grpId="1"/>
      <p:bldP spid="6" grpId="2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200"/>
            </a:gs>
            <a:gs pos="5000">
              <a:srgbClr val="FFC000"/>
            </a:gs>
            <a:gs pos="24000">
              <a:srgbClr val="FDC3F9"/>
            </a:gs>
            <a:gs pos="35001">
              <a:srgbClr val="00B050"/>
            </a:gs>
            <a:gs pos="50000">
              <a:srgbClr val="00B050"/>
            </a:gs>
            <a:gs pos="64999">
              <a:srgbClr val="92D050"/>
            </a:gs>
            <a:gs pos="82500">
              <a:srgbClr val="FFFF00"/>
            </a:gs>
            <a:gs pos="9500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828800" y="257175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1828800" y="1354138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altLang="vi-VN" smtClean="0"/>
          </a:p>
        </p:txBody>
      </p:sp>
      <p:sp>
        <p:nvSpPr>
          <p:cNvPr id="5" name="TextBox 3"/>
          <p:cNvSpPr txBox="1"/>
          <p:nvPr/>
        </p:nvSpPr>
        <p:spPr>
          <a:xfrm>
            <a:off x="2362200" y="1957387"/>
            <a:ext cx="7620000" cy="2065477"/>
          </a:xfrm>
          <a:prstGeom prst="rect">
            <a:avLst/>
          </a:prstGeom>
          <a:noFill/>
        </p:spPr>
        <p:txBody>
          <a:bodyPr numCol="1">
            <a:prstTxWarp prst="textWave1">
              <a:avLst>
                <a:gd name="adj1" fmla="val 12500"/>
                <a:gd name="adj2" fmla="val -555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 chúc các thầy cô mạnh khỏe, </a:t>
            </a:r>
          </a:p>
          <a:p>
            <a:pPr>
              <a:defRPr/>
            </a:pP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em học sinh chăm ngoan học giỏi.</a:t>
            </a:r>
          </a:p>
        </p:txBody>
      </p:sp>
      <p:pic>
        <p:nvPicPr>
          <p:cNvPr id="6" name="Picture 5" descr="Butterfly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3" y="233362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3musicia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8" y="4022864"/>
            <a:ext cx="5347178" cy="26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38" y="139532"/>
            <a:ext cx="4785074" cy="2601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190"/>
            <a:ext cx="5520383" cy="455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14" y="6345826"/>
            <a:ext cx="6421869" cy="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1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4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258</Words>
  <Application>Microsoft Office PowerPoint</Application>
  <PresentationFormat>Widescreen</PresentationFormat>
  <Paragraphs>43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admin-pc</dc:creator>
  <cp:lastModifiedBy>admin-pc</cp:lastModifiedBy>
  <cp:revision>18</cp:revision>
  <dcterms:created xsi:type="dcterms:W3CDTF">2017-04-03T08:32:29Z</dcterms:created>
  <dcterms:modified xsi:type="dcterms:W3CDTF">2017-04-08T02:11:51Z</dcterms:modified>
</cp:coreProperties>
</file>